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049939-F891-419C-89E6-5D4A1DC3A5EE}" v="53" dt="2023-05-03T06:07:36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8" autoAdjust="0"/>
    <p:restoredTop sz="94660"/>
  </p:normalViewPr>
  <p:slideViewPr>
    <p:cSldViewPr snapToGrid="0">
      <p:cViewPr>
        <p:scale>
          <a:sx n="100" d="100"/>
          <a:sy n="100" d="100"/>
        </p:scale>
        <p:origin x="-77" y="-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acre Byiringiro" userId="bf410adddc0dd001" providerId="LiveId" clId="{76049939-F891-419C-89E6-5D4A1DC3A5EE}"/>
    <pc:docChg chg="undo custSel addSld delSld modSld">
      <pc:chgData name="fiacre Byiringiro" userId="bf410adddc0dd001" providerId="LiveId" clId="{76049939-F891-419C-89E6-5D4A1DC3A5EE}" dt="2023-05-03T06:06:59.750" v="851" actId="14100"/>
      <pc:docMkLst>
        <pc:docMk/>
      </pc:docMkLst>
      <pc:sldChg chg="addSp delSp modSp del">
        <pc:chgData name="fiacre Byiringiro" userId="bf410adddc0dd001" providerId="LiveId" clId="{76049939-F891-419C-89E6-5D4A1DC3A5EE}" dt="2023-05-03T06:06:11.502" v="843" actId="47"/>
        <pc:sldMkLst>
          <pc:docMk/>
          <pc:sldMk cId="3855280134" sldId="259"/>
        </pc:sldMkLst>
        <pc:picChg chg="add del mod">
          <ac:chgData name="fiacre Byiringiro" userId="bf410adddc0dd001" providerId="LiveId" clId="{76049939-F891-419C-89E6-5D4A1DC3A5EE}" dt="2023-05-03T06:06:06.469" v="841" actId="21"/>
          <ac:picMkLst>
            <pc:docMk/>
            <pc:sldMk cId="3855280134" sldId="259"/>
            <ac:picMk id="1042" creationId="{B372B4AE-615F-1C12-9ABB-C31E2AA98AE4}"/>
          </ac:picMkLst>
        </pc:picChg>
      </pc:sldChg>
      <pc:sldChg chg="addSp modSp mod">
        <pc:chgData name="fiacre Byiringiro" userId="bf410adddc0dd001" providerId="LiveId" clId="{76049939-F891-419C-89E6-5D4A1DC3A5EE}" dt="2023-05-03T06:06:59.750" v="851" actId="14100"/>
        <pc:sldMkLst>
          <pc:docMk/>
          <pc:sldMk cId="2286848723" sldId="261"/>
        </pc:sldMkLst>
        <pc:spChg chg="mod">
          <ac:chgData name="fiacre Byiringiro" userId="bf410adddc0dd001" providerId="LiveId" clId="{76049939-F891-419C-89E6-5D4A1DC3A5EE}" dt="2023-05-03T06:06:59.750" v="851" actId="14100"/>
          <ac:spMkLst>
            <pc:docMk/>
            <pc:sldMk cId="2286848723" sldId="261"/>
            <ac:spMk id="3" creationId="{DB489E98-7C93-81C9-88F1-0EC57FDCF455}"/>
          </ac:spMkLst>
        </pc:spChg>
        <pc:picChg chg="add mod">
          <ac:chgData name="fiacre Byiringiro" userId="bf410adddc0dd001" providerId="LiveId" clId="{76049939-F891-419C-89E6-5D4A1DC3A5EE}" dt="2023-05-03T06:06:42.691" v="849" actId="1076"/>
          <ac:picMkLst>
            <pc:docMk/>
            <pc:sldMk cId="2286848723" sldId="261"/>
            <ac:picMk id="9" creationId="{404BF9E2-32A5-D281-E5D8-D90122075BA4}"/>
          </ac:picMkLst>
        </pc:picChg>
      </pc:sldChg>
      <pc:sldChg chg="addSp delSp modSp mod setBg">
        <pc:chgData name="fiacre Byiringiro" userId="bf410adddc0dd001" providerId="LiveId" clId="{76049939-F891-419C-89E6-5D4A1DC3A5EE}" dt="2023-05-03T05:59:05.121" v="788" actId="20577"/>
        <pc:sldMkLst>
          <pc:docMk/>
          <pc:sldMk cId="959466413" sldId="262"/>
        </pc:sldMkLst>
        <pc:spChg chg="mod">
          <ac:chgData name="fiacre Byiringiro" userId="bf410adddc0dd001" providerId="LiveId" clId="{76049939-F891-419C-89E6-5D4A1DC3A5EE}" dt="2023-05-03T05:48:06.507" v="537" actId="26606"/>
          <ac:spMkLst>
            <pc:docMk/>
            <pc:sldMk cId="959466413" sldId="262"/>
            <ac:spMk id="2" creationId="{53067145-775E-8EB9-50B0-FE04D1FF89A3}"/>
          </ac:spMkLst>
        </pc:spChg>
        <pc:spChg chg="mod">
          <ac:chgData name="fiacre Byiringiro" userId="bf410adddc0dd001" providerId="LiveId" clId="{76049939-F891-419C-89E6-5D4A1DC3A5EE}" dt="2023-05-03T05:59:05.121" v="788" actId="20577"/>
          <ac:spMkLst>
            <pc:docMk/>
            <pc:sldMk cId="959466413" sldId="262"/>
            <ac:spMk id="3" creationId="{375A1F2B-5EE1-8C36-A243-92D33FA972A8}"/>
          </ac:spMkLst>
        </pc:spChg>
        <pc:spChg chg="add">
          <ac:chgData name="fiacre Byiringiro" userId="bf410adddc0dd001" providerId="LiveId" clId="{76049939-F891-419C-89E6-5D4A1DC3A5EE}" dt="2023-05-03T05:48:06.507" v="537" actId="26606"/>
          <ac:spMkLst>
            <pc:docMk/>
            <pc:sldMk cId="959466413" sldId="262"/>
            <ac:spMk id="12" creationId="{4A2AAA7B-DD5A-486B-B28F-F19588315309}"/>
          </ac:spMkLst>
        </pc:spChg>
        <pc:grpChg chg="add">
          <ac:chgData name="fiacre Byiringiro" userId="bf410adddc0dd001" providerId="LiveId" clId="{76049939-F891-419C-89E6-5D4A1DC3A5EE}" dt="2023-05-03T05:48:06.507" v="537" actId="26606"/>
          <ac:grpSpMkLst>
            <pc:docMk/>
            <pc:sldMk cId="959466413" sldId="262"/>
            <ac:grpSpMk id="14" creationId="{3DB99B21-A649-42D2-BB86-486C2E73A089}"/>
          </ac:grpSpMkLst>
        </pc:grpChg>
        <pc:picChg chg="add mod ord">
          <ac:chgData name="fiacre Byiringiro" userId="bf410adddc0dd001" providerId="LiveId" clId="{76049939-F891-419C-89E6-5D4A1DC3A5EE}" dt="2023-05-03T05:48:17.935" v="540" actId="14100"/>
          <ac:picMkLst>
            <pc:docMk/>
            <pc:sldMk cId="959466413" sldId="262"/>
            <ac:picMk id="4" creationId="{D0B0235D-55E5-2AE2-9B20-18F4F63C5951}"/>
          </ac:picMkLst>
        </pc:picChg>
        <pc:picChg chg="add del">
          <ac:chgData name="fiacre Byiringiro" userId="bf410adddc0dd001" providerId="LiveId" clId="{76049939-F891-419C-89E6-5D4A1DC3A5EE}" dt="2023-05-03T05:48:01.299" v="535" actId="478"/>
          <ac:picMkLst>
            <pc:docMk/>
            <pc:sldMk cId="959466413" sldId="262"/>
            <ac:picMk id="6" creationId="{B97895AE-A951-E0C7-6A4C-B1AB80439134}"/>
          </ac:picMkLst>
        </pc:picChg>
        <pc:picChg chg="add mod">
          <ac:chgData name="fiacre Byiringiro" userId="bf410adddc0dd001" providerId="LiveId" clId="{76049939-F891-419C-89E6-5D4A1DC3A5EE}" dt="2023-05-03T05:48:13.031" v="539" actId="1076"/>
          <ac:picMkLst>
            <pc:docMk/>
            <pc:sldMk cId="959466413" sldId="262"/>
            <ac:picMk id="7" creationId="{05B11773-B490-D62D-EA86-0FAAA6998E4F}"/>
          </ac:picMkLst>
        </pc:picChg>
        <pc:cxnChg chg="add">
          <ac:chgData name="fiacre Byiringiro" userId="bf410adddc0dd001" providerId="LiveId" clId="{76049939-F891-419C-89E6-5D4A1DC3A5EE}" dt="2023-05-03T05:48:06.507" v="537" actId="26606"/>
          <ac:cxnSpMkLst>
            <pc:docMk/>
            <pc:sldMk cId="959466413" sldId="262"/>
            <ac:cxnSpMk id="20" creationId="{496D98D9-A8AD-432E-BD4E-FF80012442F0}"/>
          </ac:cxnSpMkLst>
        </pc:cxnChg>
      </pc:sldChg>
      <pc:sldChg chg="addSp delSp modSp mod">
        <pc:chgData name="fiacre Byiringiro" userId="bf410adddc0dd001" providerId="LiveId" clId="{76049939-F891-419C-89E6-5D4A1DC3A5EE}" dt="2023-05-03T06:06:25.274" v="844" actId="20577"/>
        <pc:sldMkLst>
          <pc:docMk/>
          <pc:sldMk cId="3505734097" sldId="263"/>
        </pc:sldMkLst>
        <pc:spChg chg="mod">
          <ac:chgData name="fiacre Byiringiro" userId="bf410adddc0dd001" providerId="LiveId" clId="{76049939-F891-419C-89E6-5D4A1DC3A5EE}" dt="2023-05-03T06:06:25.274" v="844" actId="20577"/>
          <ac:spMkLst>
            <pc:docMk/>
            <pc:sldMk cId="3505734097" sldId="263"/>
            <ac:spMk id="3" creationId="{62335F0C-990D-0C08-7983-059DA8C86ABB}"/>
          </ac:spMkLst>
        </pc:spChg>
        <pc:picChg chg="add del mod">
          <ac:chgData name="fiacre Byiringiro" userId="bf410adddc0dd001" providerId="LiveId" clId="{76049939-F891-419C-89E6-5D4A1DC3A5EE}" dt="2023-05-03T05:51:08.715" v="631" actId="478"/>
          <ac:picMkLst>
            <pc:docMk/>
            <pc:sldMk cId="3505734097" sldId="263"/>
            <ac:picMk id="5" creationId="{10EEB535-E44B-1315-CB8A-C683904DE522}"/>
          </ac:picMkLst>
        </pc:picChg>
        <pc:picChg chg="add mod">
          <ac:chgData name="fiacre Byiringiro" userId="bf410adddc0dd001" providerId="LiveId" clId="{76049939-F891-419C-89E6-5D4A1DC3A5EE}" dt="2023-05-03T05:52:51.315" v="644" actId="1076"/>
          <ac:picMkLst>
            <pc:docMk/>
            <pc:sldMk cId="3505734097" sldId="263"/>
            <ac:picMk id="7" creationId="{E212252E-9CA2-263E-8CCE-1E82FF41D3F2}"/>
          </ac:picMkLst>
        </pc:picChg>
        <pc:picChg chg="add mod">
          <ac:chgData name="fiacre Byiringiro" userId="bf410adddc0dd001" providerId="LiveId" clId="{76049939-F891-419C-89E6-5D4A1DC3A5EE}" dt="2023-05-03T05:51:33.448" v="634"/>
          <ac:picMkLst>
            <pc:docMk/>
            <pc:sldMk cId="3505734097" sldId="263"/>
            <ac:picMk id="8" creationId="{5655B215-82DA-D52C-4D52-40DCFE2341C3}"/>
          </ac:picMkLst>
        </pc:picChg>
        <pc:picChg chg="add del">
          <ac:chgData name="fiacre Byiringiro" userId="bf410adddc0dd001" providerId="LiveId" clId="{76049939-F891-419C-89E6-5D4A1DC3A5EE}" dt="2023-05-03T05:52:26.288" v="636" actId="22"/>
          <ac:picMkLst>
            <pc:docMk/>
            <pc:sldMk cId="3505734097" sldId="263"/>
            <ac:picMk id="10" creationId="{0F1C154B-C948-A87A-E4F1-41365FAAE086}"/>
          </ac:picMkLst>
        </pc:picChg>
        <pc:picChg chg="add mod">
          <ac:chgData name="fiacre Byiringiro" userId="bf410adddc0dd001" providerId="LiveId" clId="{76049939-F891-419C-89E6-5D4A1DC3A5EE}" dt="2023-05-03T05:53:00.903" v="647" actId="14100"/>
          <ac:picMkLst>
            <pc:docMk/>
            <pc:sldMk cId="3505734097" sldId="263"/>
            <ac:picMk id="11" creationId="{4B058269-521F-84F3-07EF-40EA4534C2BB}"/>
          </ac:picMkLst>
        </pc:picChg>
      </pc:sldChg>
      <pc:sldChg chg="addSp delSp modSp mod">
        <pc:chgData name="fiacre Byiringiro" userId="bf410adddc0dd001" providerId="LiveId" clId="{76049939-F891-419C-89E6-5D4A1DC3A5EE}" dt="2023-05-03T06:00:14.051" v="810" actId="20577"/>
        <pc:sldMkLst>
          <pc:docMk/>
          <pc:sldMk cId="1375026297" sldId="264"/>
        </pc:sldMkLst>
        <pc:spChg chg="mod">
          <ac:chgData name="fiacre Byiringiro" userId="bf410adddc0dd001" providerId="LiveId" clId="{76049939-F891-419C-89E6-5D4A1DC3A5EE}" dt="2023-05-03T06:00:14.051" v="810" actId="20577"/>
          <ac:spMkLst>
            <pc:docMk/>
            <pc:sldMk cId="1375026297" sldId="264"/>
            <ac:spMk id="3" creationId="{1378C2EB-0BBF-6454-F504-10C7DDE41228}"/>
          </ac:spMkLst>
        </pc:spChg>
        <pc:picChg chg="add mod">
          <ac:chgData name="fiacre Byiringiro" userId="bf410adddc0dd001" providerId="LiveId" clId="{76049939-F891-419C-89E6-5D4A1DC3A5EE}" dt="2023-05-03T05:56:39.538" v="760" actId="1076"/>
          <ac:picMkLst>
            <pc:docMk/>
            <pc:sldMk cId="1375026297" sldId="264"/>
            <ac:picMk id="4" creationId="{7D22AE8D-96BC-4E03-22BE-C580F1649B09}"/>
          </ac:picMkLst>
        </pc:picChg>
        <pc:picChg chg="add del">
          <ac:chgData name="fiacre Byiringiro" userId="bf410adddc0dd001" providerId="LiveId" clId="{76049939-F891-419C-89E6-5D4A1DC3A5EE}" dt="2023-05-03T05:57:12.808" v="762" actId="22"/>
          <ac:picMkLst>
            <pc:docMk/>
            <pc:sldMk cId="1375026297" sldId="264"/>
            <ac:picMk id="6" creationId="{2D562E6C-108C-D8E5-8ECD-D6F01F1595C4}"/>
          </ac:picMkLst>
        </pc:picChg>
        <pc:picChg chg="add mod">
          <ac:chgData name="fiacre Byiringiro" userId="bf410adddc0dd001" providerId="LiveId" clId="{76049939-F891-419C-89E6-5D4A1DC3A5EE}" dt="2023-05-03T05:57:34.367" v="769" actId="1076"/>
          <ac:picMkLst>
            <pc:docMk/>
            <pc:sldMk cId="1375026297" sldId="264"/>
            <ac:picMk id="7" creationId="{40F5929A-D84D-7399-E3C9-D90BD79275B8}"/>
          </ac:picMkLst>
        </pc:picChg>
      </pc:sldChg>
      <pc:sldChg chg="addSp modSp mod setBg">
        <pc:chgData name="fiacre Byiringiro" userId="bf410adddc0dd001" providerId="LiveId" clId="{76049939-F891-419C-89E6-5D4A1DC3A5EE}" dt="2023-05-03T06:05:56.807" v="840" actId="26606"/>
        <pc:sldMkLst>
          <pc:docMk/>
          <pc:sldMk cId="1256347572" sldId="265"/>
        </pc:sldMkLst>
        <pc:spChg chg="mod">
          <ac:chgData name="fiacre Byiringiro" userId="bf410adddc0dd001" providerId="LiveId" clId="{76049939-F891-419C-89E6-5D4A1DC3A5EE}" dt="2023-05-03T06:05:56.807" v="840" actId="26606"/>
          <ac:spMkLst>
            <pc:docMk/>
            <pc:sldMk cId="1256347572" sldId="265"/>
            <ac:spMk id="2" creationId="{B1300584-3FE5-38BF-CFFB-964BE643BDCE}"/>
          </ac:spMkLst>
        </pc:spChg>
        <pc:spChg chg="mod ord">
          <ac:chgData name="fiacre Byiringiro" userId="bf410adddc0dd001" providerId="LiveId" clId="{76049939-F891-419C-89E6-5D4A1DC3A5EE}" dt="2023-05-03T06:05:56.807" v="840" actId="26606"/>
          <ac:spMkLst>
            <pc:docMk/>
            <pc:sldMk cId="1256347572" sldId="265"/>
            <ac:spMk id="3" creationId="{8DA56356-F3AE-2E28-9F35-BB6BF87976AF}"/>
          </ac:spMkLst>
        </pc:spChg>
        <pc:spChg chg="add">
          <ac:chgData name="fiacre Byiringiro" userId="bf410adddc0dd001" providerId="LiveId" clId="{76049939-F891-419C-89E6-5D4A1DC3A5EE}" dt="2023-05-03T06:05:56.807" v="840" actId="26606"/>
          <ac:spMkLst>
            <pc:docMk/>
            <pc:sldMk cId="1256347572" sldId="265"/>
            <ac:spMk id="10" creationId="{EE15D8F5-87D0-452C-93FB-8CA3F98D7972}"/>
          </ac:spMkLst>
        </pc:spChg>
        <pc:grpChg chg="add">
          <ac:chgData name="fiacre Byiringiro" userId="bf410adddc0dd001" providerId="LiveId" clId="{76049939-F891-419C-89E6-5D4A1DC3A5EE}" dt="2023-05-03T06:05:56.807" v="840" actId="26606"/>
          <ac:grpSpMkLst>
            <pc:docMk/>
            <pc:sldMk cId="1256347572" sldId="265"/>
            <ac:grpSpMk id="12" creationId="{79BCF8C7-8464-4B36-AF07-C89E5129ED74}"/>
          </ac:grpSpMkLst>
        </pc:grpChg>
        <pc:picChg chg="add mod ord">
          <ac:chgData name="fiacre Byiringiro" userId="bf410adddc0dd001" providerId="LiveId" clId="{76049939-F891-419C-89E6-5D4A1DC3A5EE}" dt="2023-05-03T06:05:56.807" v="840" actId="26606"/>
          <ac:picMkLst>
            <pc:docMk/>
            <pc:sldMk cId="1256347572" sldId="265"/>
            <ac:picMk id="4" creationId="{F09F83AB-3D7E-514C-3A67-21BEBC6A5DAF}"/>
          </ac:picMkLst>
        </pc:picChg>
        <pc:picChg chg="add mod">
          <ac:chgData name="fiacre Byiringiro" userId="bf410adddc0dd001" providerId="LiveId" clId="{76049939-F891-419C-89E6-5D4A1DC3A5EE}" dt="2023-05-03T06:05:56.807" v="840" actId="26606"/>
          <ac:picMkLst>
            <pc:docMk/>
            <pc:sldMk cId="1256347572" sldId="265"/>
            <ac:picMk id="5" creationId="{37BD2411-E9B2-021E-3289-4DB77B67DB38}"/>
          </ac:picMkLst>
        </pc:picChg>
        <pc:cxnChg chg="add">
          <ac:chgData name="fiacre Byiringiro" userId="bf410adddc0dd001" providerId="LiveId" clId="{76049939-F891-419C-89E6-5D4A1DC3A5EE}" dt="2023-05-03T06:05:56.807" v="840" actId="26606"/>
          <ac:cxnSpMkLst>
            <pc:docMk/>
            <pc:sldMk cId="1256347572" sldId="265"/>
            <ac:cxnSpMk id="18" creationId="{5A8B956C-6D95-401E-8C33-997227D9D46B}"/>
          </ac:cxnSpMkLst>
        </pc:cxnChg>
      </pc:sldChg>
      <pc:sldChg chg="addSp delSp modSp new del mod">
        <pc:chgData name="fiacre Byiringiro" userId="bf410adddc0dd001" providerId="LiveId" clId="{76049939-F891-419C-89E6-5D4A1DC3A5EE}" dt="2023-05-03T06:06:09.348" v="842" actId="47"/>
        <pc:sldMkLst>
          <pc:docMk/>
          <pc:sldMk cId="4149151514" sldId="268"/>
        </pc:sldMkLst>
        <pc:picChg chg="add del mod">
          <ac:chgData name="fiacre Byiringiro" userId="bf410adddc0dd001" providerId="LiveId" clId="{76049939-F891-419C-89E6-5D4A1DC3A5EE}" dt="2023-05-03T05:47:55.521" v="534" actId="21"/>
          <ac:picMkLst>
            <pc:docMk/>
            <pc:sldMk cId="4149151514" sldId="268"/>
            <ac:picMk id="3" creationId="{3C48241A-1272-0ED0-AA10-7FD0859BB8DA}"/>
          </ac:picMkLst>
        </pc:picChg>
        <pc:picChg chg="add del mod">
          <ac:chgData name="fiacre Byiringiro" userId="bf410adddc0dd001" providerId="LiveId" clId="{76049939-F891-419C-89E6-5D4A1DC3A5EE}" dt="2023-05-03T05:52:33.570" v="640" actId="21"/>
          <ac:picMkLst>
            <pc:docMk/>
            <pc:sldMk cId="4149151514" sldId="268"/>
            <ac:picMk id="5" creationId="{2D45036A-0ED4-5D29-59DC-30A0AE3FFCE5}"/>
          </ac:picMkLst>
        </pc:picChg>
        <pc:picChg chg="add del mod">
          <ac:chgData name="fiacre Byiringiro" userId="bf410adddc0dd001" providerId="LiveId" clId="{76049939-F891-419C-89E6-5D4A1DC3A5EE}" dt="2023-05-03T05:56:22.735" v="754" actId="21"/>
          <ac:picMkLst>
            <pc:docMk/>
            <pc:sldMk cId="4149151514" sldId="268"/>
            <ac:picMk id="7" creationId="{BE316B58-387A-0778-76C8-7E7CFFB79F7E}"/>
          </ac:picMkLst>
        </pc:picChg>
        <pc:picChg chg="add del mod">
          <ac:chgData name="fiacre Byiringiro" userId="bf410adddc0dd001" providerId="LiveId" clId="{76049939-F891-419C-89E6-5D4A1DC3A5EE}" dt="2023-05-03T05:57:21.364" v="765" actId="21"/>
          <ac:picMkLst>
            <pc:docMk/>
            <pc:sldMk cId="4149151514" sldId="268"/>
            <ac:picMk id="9" creationId="{78F04D86-ACCE-C2B7-2605-FC6F1CDEB6A5}"/>
          </ac:picMkLst>
        </pc:picChg>
        <pc:picChg chg="add del">
          <ac:chgData name="fiacre Byiringiro" userId="bf410adddc0dd001" providerId="LiveId" clId="{76049939-F891-419C-89E6-5D4A1DC3A5EE}" dt="2023-05-03T06:02:46.693" v="827" actId="22"/>
          <ac:picMkLst>
            <pc:docMk/>
            <pc:sldMk cId="4149151514" sldId="268"/>
            <ac:picMk id="11" creationId="{CD14032E-19BB-CC76-F647-5EAAA80D1A73}"/>
          </ac:picMkLst>
        </pc:picChg>
        <pc:picChg chg="add del mod">
          <ac:chgData name="fiacre Byiringiro" userId="bf410adddc0dd001" providerId="LiveId" clId="{76049939-F891-419C-89E6-5D4A1DC3A5EE}" dt="2023-05-03T06:02:57.332" v="831" actId="21"/>
          <ac:picMkLst>
            <pc:docMk/>
            <pc:sldMk cId="4149151514" sldId="268"/>
            <ac:picMk id="13" creationId="{CA16BDC9-4D47-C485-2D03-71A664D7A98E}"/>
          </ac:picMkLst>
        </pc:picChg>
        <pc:picChg chg="add del mod">
          <ac:chgData name="fiacre Byiringiro" userId="bf410adddc0dd001" providerId="LiveId" clId="{76049939-F891-419C-89E6-5D4A1DC3A5EE}" dt="2023-05-03T05:34:32.957" v="18" actId="21"/>
          <ac:picMkLst>
            <pc:docMk/>
            <pc:sldMk cId="4149151514" sldId="268"/>
            <ac:picMk id="7170" creationId="{8B17367D-A0FB-EE53-0F92-3F03E4174965}"/>
          </ac:picMkLst>
        </pc:picChg>
        <pc:picChg chg="add del mod">
          <ac:chgData name="fiacre Byiringiro" userId="bf410adddc0dd001" providerId="LiveId" clId="{76049939-F891-419C-89E6-5D4A1DC3A5EE}" dt="2023-05-03T05:41:52.672" v="434" actId="21"/>
          <ac:picMkLst>
            <pc:docMk/>
            <pc:sldMk cId="4149151514" sldId="268"/>
            <ac:picMk id="7172" creationId="{6E807DD6-C237-BFB6-50C5-0C08E53C817F}"/>
          </ac:picMkLst>
        </pc:picChg>
        <pc:picChg chg="add del mod">
          <ac:chgData name="fiacre Byiringiro" userId="bf410adddc0dd001" providerId="LiveId" clId="{76049939-F891-419C-89E6-5D4A1DC3A5EE}" dt="2023-05-03T06:05:47.797" v="838" actId="21"/>
          <ac:picMkLst>
            <pc:docMk/>
            <pc:sldMk cId="4149151514" sldId="268"/>
            <ac:picMk id="7174" creationId="{4FDCDAE6-48B7-D44F-E7C8-CD59241C82C6}"/>
          </ac:picMkLst>
        </pc:picChg>
      </pc:sldChg>
      <pc:sldChg chg="addSp delSp modSp new mod">
        <pc:chgData name="fiacre Byiringiro" userId="bf410adddc0dd001" providerId="LiveId" clId="{76049939-F891-419C-89E6-5D4A1DC3A5EE}" dt="2023-05-03T05:50:35.226" v="628" actId="1076"/>
        <pc:sldMkLst>
          <pc:docMk/>
          <pc:sldMk cId="1742254547" sldId="269"/>
        </pc:sldMkLst>
        <pc:spChg chg="mod">
          <ac:chgData name="fiacre Byiringiro" userId="bf410adddc0dd001" providerId="LiveId" clId="{76049939-F891-419C-89E6-5D4A1DC3A5EE}" dt="2023-05-03T05:34:21.549" v="17" actId="20577"/>
          <ac:spMkLst>
            <pc:docMk/>
            <pc:sldMk cId="1742254547" sldId="269"/>
            <ac:spMk id="2" creationId="{B4326AFD-8B13-B540-822E-9E934E9E6D81}"/>
          </ac:spMkLst>
        </pc:spChg>
        <pc:spChg chg="del mod">
          <ac:chgData name="fiacre Byiringiro" userId="bf410adddc0dd001" providerId="LiveId" clId="{76049939-F891-419C-89E6-5D4A1DC3A5EE}" dt="2023-05-03T05:34:39.734" v="20" actId="478"/>
          <ac:spMkLst>
            <pc:docMk/>
            <pc:sldMk cId="1742254547" sldId="269"/>
            <ac:spMk id="3" creationId="{6AC33EBC-9E9E-3E4E-5797-5493BA31506E}"/>
          </ac:spMkLst>
        </pc:spChg>
        <pc:picChg chg="add mod">
          <ac:chgData name="fiacre Byiringiro" userId="bf410adddc0dd001" providerId="LiveId" clId="{76049939-F891-419C-89E6-5D4A1DC3A5EE}" dt="2023-05-03T05:50:35.226" v="628" actId="1076"/>
          <ac:picMkLst>
            <pc:docMk/>
            <pc:sldMk cId="1742254547" sldId="269"/>
            <ac:picMk id="4" creationId="{4D0D8245-EA85-D024-DD75-9FD1CEEC9362}"/>
          </ac:picMkLst>
        </pc:picChg>
      </pc:sldChg>
      <pc:sldChg chg="addSp delSp modSp new mod setBg">
        <pc:chgData name="fiacre Byiringiro" userId="bf410adddc0dd001" providerId="LiveId" clId="{76049939-F891-419C-89E6-5D4A1DC3A5EE}" dt="2023-05-03T05:37:07.284" v="122" actId="26606"/>
        <pc:sldMkLst>
          <pc:docMk/>
          <pc:sldMk cId="2978431808" sldId="270"/>
        </pc:sldMkLst>
        <pc:spChg chg="mod">
          <ac:chgData name="fiacre Byiringiro" userId="bf410adddc0dd001" providerId="LiveId" clId="{76049939-F891-419C-89E6-5D4A1DC3A5EE}" dt="2023-05-03T05:36:49.234" v="110" actId="26606"/>
          <ac:spMkLst>
            <pc:docMk/>
            <pc:sldMk cId="2978431808" sldId="270"/>
            <ac:spMk id="2" creationId="{8A5720DD-201B-CDC3-C014-16D2A351E60C}"/>
          </ac:spMkLst>
        </pc:spChg>
        <pc:spChg chg="del mod">
          <ac:chgData name="fiacre Byiringiro" userId="bf410adddc0dd001" providerId="LiveId" clId="{76049939-F891-419C-89E6-5D4A1DC3A5EE}" dt="2023-05-03T05:36:49.234" v="110" actId="26606"/>
          <ac:spMkLst>
            <pc:docMk/>
            <pc:sldMk cId="2978431808" sldId="270"/>
            <ac:spMk id="3" creationId="{B6AE46F3-0D5D-347D-D5B6-75B86D01AE48}"/>
          </ac:spMkLst>
        </pc:spChg>
        <pc:graphicFrameChg chg="add mod modGraphic">
          <ac:chgData name="fiacre Byiringiro" userId="bf410adddc0dd001" providerId="LiveId" clId="{76049939-F891-419C-89E6-5D4A1DC3A5EE}" dt="2023-05-03T05:37:07.284" v="122" actId="26606"/>
          <ac:graphicFrameMkLst>
            <pc:docMk/>
            <pc:sldMk cId="2978431808" sldId="270"/>
            <ac:graphicFrameMk id="5" creationId="{B02458A4-C43D-D184-4CC1-BF022FA399A5}"/>
          </ac:graphicFrameMkLst>
        </pc:graphicFrameChg>
      </pc:sldChg>
      <pc:sldChg chg="addSp modSp new mod setBg">
        <pc:chgData name="fiacre Byiringiro" userId="bf410adddc0dd001" providerId="LiveId" clId="{76049939-F891-419C-89E6-5D4A1DC3A5EE}" dt="2023-05-03T05:42:12.146" v="440" actId="1076"/>
        <pc:sldMkLst>
          <pc:docMk/>
          <pc:sldMk cId="2711814450" sldId="271"/>
        </pc:sldMkLst>
        <pc:spChg chg="mod">
          <ac:chgData name="fiacre Byiringiro" userId="bf410adddc0dd001" providerId="LiveId" clId="{76049939-F891-419C-89E6-5D4A1DC3A5EE}" dt="2023-05-03T05:41:59.397" v="437" actId="26606"/>
          <ac:spMkLst>
            <pc:docMk/>
            <pc:sldMk cId="2711814450" sldId="271"/>
            <ac:spMk id="2" creationId="{234C9898-F1AA-88D1-DDFC-9BB554B1C9FC}"/>
          </ac:spMkLst>
        </pc:spChg>
        <pc:spChg chg="mod">
          <ac:chgData name="fiacre Byiringiro" userId="bf410adddc0dd001" providerId="LiveId" clId="{76049939-F891-419C-89E6-5D4A1DC3A5EE}" dt="2023-05-03T05:41:59.397" v="437" actId="26606"/>
          <ac:spMkLst>
            <pc:docMk/>
            <pc:sldMk cId="2711814450" sldId="271"/>
            <ac:spMk id="3" creationId="{17E2E88E-53DE-CDAF-DF98-1FA88A03BCE5}"/>
          </ac:spMkLst>
        </pc:spChg>
        <pc:picChg chg="add mod">
          <ac:chgData name="fiacre Byiringiro" userId="bf410adddc0dd001" providerId="LiveId" clId="{76049939-F891-419C-89E6-5D4A1DC3A5EE}" dt="2023-05-03T05:42:12.146" v="440" actId="1076"/>
          <ac:picMkLst>
            <pc:docMk/>
            <pc:sldMk cId="2711814450" sldId="271"/>
            <ac:picMk id="4" creationId="{3910BC30-BC48-6903-764C-291AD91E9602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3A475B-2070-4433-9EFC-674B4133498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715A7EA-8AD2-4C1C-9FAB-83B716C1A63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/>
            <a:t>Increased workload </a:t>
          </a:r>
          <a:endParaRPr lang="en-US"/>
        </a:p>
      </dgm:t>
    </dgm:pt>
    <dgm:pt modelId="{3D320489-4BBB-42C2-B328-F10E221D5F6D}" type="parTrans" cxnId="{B47E6A5E-8774-4444-878B-6B45C433B34C}">
      <dgm:prSet/>
      <dgm:spPr/>
      <dgm:t>
        <a:bodyPr/>
        <a:lstStyle/>
        <a:p>
          <a:endParaRPr lang="en-US"/>
        </a:p>
      </dgm:t>
    </dgm:pt>
    <dgm:pt modelId="{3F47CBAE-CEC3-42AF-98AE-19D3CC390555}" type="sibTrans" cxnId="{B47E6A5E-8774-4444-878B-6B45C433B34C}">
      <dgm:prSet/>
      <dgm:spPr/>
      <dgm:t>
        <a:bodyPr/>
        <a:lstStyle/>
        <a:p>
          <a:endParaRPr lang="en-US"/>
        </a:p>
      </dgm:t>
    </dgm:pt>
    <dgm:pt modelId="{2891C412-0800-4DE6-805F-B40FDFCD063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/>
            <a:t>Time management </a:t>
          </a:r>
          <a:endParaRPr lang="en-US"/>
        </a:p>
      </dgm:t>
    </dgm:pt>
    <dgm:pt modelId="{3C9F306C-7788-4CD3-9352-E16FD30BED5F}" type="parTrans" cxnId="{11D57465-C33D-4F9A-B8D3-9F1B8B603235}">
      <dgm:prSet/>
      <dgm:spPr/>
      <dgm:t>
        <a:bodyPr/>
        <a:lstStyle/>
        <a:p>
          <a:endParaRPr lang="en-US"/>
        </a:p>
      </dgm:t>
    </dgm:pt>
    <dgm:pt modelId="{C4BC3D62-330A-47C2-A821-25D404F90382}" type="sibTrans" cxnId="{11D57465-C33D-4F9A-B8D3-9F1B8B603235}">
      <dgm:prSet/>
      <dgm:spPr/>
      <dgm:t>
        <a:bodyPr/>
        <a:lstStyle/>
        <a:p>
          <a:endParaRPr lang="en-US"/>
        </a:p>
      </dgm:t>
    </dgm:pt>
    <dgm:pt modelId="{8ABF9427-9B99-4DC9-A6C8-0EE2A4B25A4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/>
            <a:t>Limited perspective</a:t>
          </a:r>
          <a:endParaRPr lang="en-US"/>
        </a:p>
      </dgm:t>
    </dgm:pt>
    <dgm:pt modelId="{DC790FB9-BB05-4A60-837E-ED899D8064C1}" type="parTrans" cxnId="{5AD40C07-01E2-4F86-9DFA-7B0C7A92D873}">
      <dgm:prSet/>
      <dgm:spPr/>
      <dgm:t>
        <a:bodyPr/>
        <a:lstStyle/>
        <a:p>
          <a:endParaRPr lang="en-US"/>
        </a:p>
      </dgm:t>
    </dgm:pt>
    <dgm:pt modelId="{1F4D7CF6-3A6A-4273-A898-EFA0A774BAEB}" type="sibTrans" cxnId="{5AD40C07-01E2-4F86-9DFA-7B0C7A92D873}">
      <dgm:prSet/>
      <dgm:spPr/>
      <dgm:t>
        <a:bodyPr/>
        <a:lstStyle/>
        <a:p>
          <a:endParaRPr lang="en-US"/>
        </a:p>
      </dgm:t>
    </dgm:pt>
    <dgm:pt modelId="{2868833F-199D-4000-A091-5E8D2A1AC0C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dirty="0"/>
            <a:t>Limited resources</a:t>
          </a:r>
          <a:endParaRPr lang="en-US" dirty="0"/>
        </a:p>
      </dgm:t>
    </dgm:pt>
    <dgm:pt modelId="{707FAC7B-8F1B-4D9E-A74E-6DCF7E022C2E}" type="parTrans" cxnId="{FC43FCF9-98A1-44A5-990E-E3E16A7A759A}">
      <dgm:prSet/>
      <dgm:spPr/>
      <dgm:t>
        <a:bodyPr/>
        <a:lstStyle/>
        <a:p>
          <a:endParaRPr lang="en-US"/>
        </a:p>
      </dgm:t>
    </dgm:pt>
    <dgm:pt modelId="{BD781C74-5125-4831-BC1B-72F45F0059D1}" type="sibTrans" cxnId="{FC43FCF9-98A1-44A5-990E-E3E16A7A759A}">
      <dgm:prSet/>
      <dgm:spPr/>
      <dgm:t>
        <a:bodyPr/>
        <a:lstStyle/>
        <a:p>
          <a:endParaRPr lang="en-US"/>
        </a:p>
      </dgm:t>
    </dgm:pt>
    <dgm:pt modelId="{7333082E-F9EA-406F-A943-6928B145C38D}" type="pres">
      <dgm:prSet presAssocID="{C03A475B-2070-4433-9EFC-674B4133498A}" presName="root" presStyleCnt="0">
        <dgm:presLayoutVars>
          <dgm:dir/>
          <dgm:resizeHandles val="exact"/>
        </dgm:presLayoutVars>
      </dgm:prSet>
      <dgm:spPr/>
    </dgm:pt>
    <dgm:pt modelId="{9A12C0A8-936B-4546-908F-6C626572AD22}" type="pres">
      <dgm:prSet presAssocID="{5715A7EA-8AD2-4C1C-9FAB-83B716C1A633}" presName="compNode" presStyleCnt="0"/>
      <dgm:spPr/>
    </dgm:pt>
    <dgm:pt modelId="{6018D9F8-0F13-4AB6-8638-DC20001D63ED}" type="pres">
      <dgm:prSet presAssocID="{5715A7EA-8AD2-4C1C-9FAB-83B716C1A633}" presName="iconBgRect" presStyleLbl="bgShp" presStyleIdx="0" presStyleCnt="4"/>
      <dgm:spPr/>
    </dgm:pt>
    <dgm:pt modelId="{E139B10C-42B7-4F2A-B643-EE7ADB77FA9B}" type="pres">
      <dgm:prSet presAssocID="{5715A7EA-8AD2-4C1C-9FAB-83B716C1A63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FA54728F-0D39-412C-AECD-DF94963F87B5}" type="pres">
      <dgm:prSet presAssocID="{5715A7EA-8AD2-4C1C-9FAB-83B716C1A633}" presName="spaceRect" presStyleCnt="0"/>
      <dgm:spPr/>
    </dgm:pt>
    <dgm:pt modelId="{A4A6DE32-BBFF-4240-9194-C9D70F764C1F}" type="pres">
      <dgm:prSet presAssocID="{5715A7EA-8AD2-4C1C-9FAB-83B716C1A633}" presName="textRect" presStyleLbl="revTx" presStyleIdx="0" presStyleCnt="4">
        <dgm:presLayoutVars>
          <dgm:chMax val="1"/>
          <dgm:chPref val="1"/>
        </dgm:presLayoutVars>
      </dgm:prSet>
      <dgm:spPr/>
    </dgm:pt>
    <dgm:pt modelId="{F7D83DF1-06EE-4F8F-8159-B3901B56149E}" type="pres">
      <dgm:prSet presAssocID="{3F47CBAE-CEC3-42AF-98AE-19D3CC390555}" presName="sibTrans" presStyleCnt="0"/>
      <dgm:spPr/>
    </dgm:pt>
    <dgm:pt modelId="{FC6740EC-1159-435E-83F6-31251EB88323}" type="pres">
      <dgm:prSet presAssocID="{2891C412-0800-4DE6-805F-B40FDFCD0634}" presName="compNode" presStyleCnt="0"/>
      <dgm:spPr/>
    </dgm:pt>
    <dgm:pt modelId="{CA27753F-3E7D-4338-A3B2-48E08BAAC191}" type="pres">
      <dgm:prSet presAssocID="{2891C412-0800-4DE6-805F-B40FDFCD0634}" presName="iconBgRect" presStyleLbl="bgShp" presStyleIdx="1" presStyleCnt="4"/>
      <dgm:spPr/>
    </dgm:pt>
    <dgm:pt modelId="{C1DC9DF2-C582-47CC-BB00-37BB6B98B172}" type="pres">
      <dgm:prSet presAssocID="{2891C412-0800-4DE6-805F-B40FDFCD063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1BBA605A-1841-40C0-8AAC-A041EA17AEDD}" type="pres">
      <dgm:prSet presAssocID="{2891C412-0800-4DE6-805F-B40FDFCD0634}" presName="spaceRect" presStyleCnt="0"/>
      <dgm:spPr/>
    </dgm:pt>
    <dgm:pt modelId="{2E1D862B-B8F5-49F4-A4CC-E1EBF5E8D02D}" type="pres">
      <dgm:prSet presAssocID="{2891C412-0800-4DE6-805F-B40FDFCD0634}" presName="textRect" presStyleLbl="revTx" presStyleIdx="1" presStyleCnt="4">
        <dgm:presLayoutVars>
          <dgm:chMax val="1"/>
          <dgm:chPref val="1"/>
        </dgm:presLayoutVars>
      </dgm:prSet>
      <dgm:spPr/>
    </dgm:pt>
    <dgm:pt modelId="{FFCF7E22-2D9C-4094-BC90-FB8BFEC31339}" type="pres">
      <dgm:prSet presAssocID="{C4BC3D62-330A-47C2-A821-25D404F90382}" presName="sibTrans" presStyleCnt="0"/>
      <dgm:spPr/>
    </dgm:pt>
    <dgm:pt modelId="{09DC2180-BF44-426D-AF13-B0A9083EF35E}" type="pres">
      <dgm:prSet presAssocID="{8ABF9427-9B99-4DC9-A6C8-0EE2A4B25A40}" presName="compNode" presStyleCnt="0"/>
      <dgm:spPr/>
    </dgm:pt>
    <dgm:pt modelId="{1C0AB21C-D848-4A5F-82AA-8BC78B14DDE2}" type="pres">
      <dgm:prSet presAssocID="{8ABF9427-9B99-4DC9-A6C8-0EE2A4B25A40}" presName="iconBgRect" presStyleLbl="bgShp" presStyleIdx="2" presStyleCnt="4"/>
      <dgm:spPr/>
    </dgm:pt>
    <dgm:pt modelId="{E3877583-2010-46B8-A25D-5CD412C48530}" type="pres">
      <dgm:prSet presAssocID="{8ABF9427-9B99-4DC9-A6C8-0EE2A4B25A4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60183C42-EBA0-4416-A2ED-788862CC0282}" type="pres">
      <dgm:prSet presAssocID="{8ABF9427-9B99-4DC9-A6C8-0EE2A4B25A40}" presName="spaceRect" presStyleCnt="0"/>
      <dgm:spPr/>
    </dgm:pt>
    <dgm:pt modelId="{1BBDCCDF-4BCA-4DA7-BA30-D9329BCA4CEE}" type="pres">
      <dgm:prSet presAssocID="{8ABF9427-9B99-4DC9-A6C8-0EE2A4B25A40}" presName="textRect" presStyleLbl="revTx" presStyleIdx="2" presStyleCnt="4">
        <dgm:presLayoutVars>
          <dgm:chMax val="1"/>
          <dgm:chPref val="1"/>
        </dgm:presLayoutVars>
      </dgm:prSet>
      <dgm:spPr/>
    </dgm:pt>
    <dgm:pt modelId="{B95FF850-A737-4EC3-B200-C380102A269D}" type="pres">
      <dgm:prSet presAssocID="{1F4D7CF6-3A6A-4273-A898-EFA0A774BAEB}" presName="sibTrans" presStyleCnt="0"/>
      <dgm:spPr/>
    </dgm:pt>
    <dgm:pt modelId="{F6C7C142-9A08-4343-B623-9FB0DF7D0396}" type="pres">
      <dgm:prSet presAssocID="{2868833F-199D-4000-A091-5E8D2A1AC0CB}" presName="compNode" presStyleCnt="0"/>
      <dgm:spPr/>
    </dgm:pt>
    <dgm:pt modelId="{D1C6EE43-BB3D-4EAF-8A80-B24E206797A5}" type="pres">
      <dgm:prSet presAssocID="{2868833F-199D-4000-A091-5E8D2A1AC0CB}" presName="iconBgRect" presStyleLbl="bgShp" presStyleIdx="3" presStyleCnt="4"/>
      <dgm:spPr/>
    </dgm:pt>
    <dgm:pt modelId="{0E46799D-9EA3-40BC-81EA-FF99E97D0D7E}" type="pres">
      <dgm:prSet presAssocID="{2868833F-199D-4000-A091-5E8D2A1AC0C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newableEnergy"/>
        </a:ext>
      </dgm:extLst>
    </dgm:pt>
    <dgm:pt modelId="{540C15FB-3A38-459A-B046-B98D37819D95}" type="pres">
      <dgm:prSet presAssocID="{2868833F-199D-4000-A091-5E8D2A1AC0CB}" presName="spaceRect" presStyleCnt="0"/>
      <dgm:spPr/>
    </dgm:pt>
    <dgm:pt modelId="{8BE600FC-ACFC-41D4-B5B0-6D7323138E67}" type="pres">
      <dgm:prSet presAssocID="{2868833F-199D-4000-A091-5E8D2A1AC0C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AD40C07-01E2-4F86-9DFA-7B0C7A92D873}" srcId="{C03A475B-2070-4433-9EFC-674B4133498A}" destId="{8ABF9427-9B99-4DC9-A6C8-0EE2A4B25A40}" srcOrd="2" destOrd="0" parTransId="{DC790FB9-BB05-4A60-837E-ED899D8064C1}" sibTransId="{1F4D7CF6-3A6A-4273-A898-EFA0A774BAEB}"/>
    <dgm:cxn modelId="{24C70D0C-DA90-4F84-84EC-339094F99B0A}" type="presOf" srcId="{2868833F-199D-4000-A091-5E8D2A1AC0CB}" destId="{8BE600FC-ACFC-41D4-B5B0-6D7323138E67}" srcOrd="0" destOrd="0" presId="urn:microsoft.com/office/officeart/2018/5/layout/IconCircleLabelList"/>
    <dgm:cxn modelId="{0961F318-98D9-4CE3-942C-1D6A6F2FC633}" type="presOf" srcId="{2891C412-0800-4DE6-805F-B40FDFCD0634}" destId="{2E1D862B-B8F5-49F4-A4CC-E1EBF5E8D02D}" srcOrd="0" destOrd="0" presId="urn:microsoft.com/office/officeart/2018/5/layout/IconCircleLabelList"/>
    <dgm:cxn modelId="{4AC0C533-FE73-40E4-A17A-6E64B30E3F98}" type="presOf" srcId="{5715A7EA-8AD2-4C1C-9FAB-83B716C1A633}" destId="{A4A6DE32-BBFF-4240-9194-C9D70F764C1F}" srcOrd="0" destOrd="0" presId="urn:microsoft.com/office/officeart/2018/5/layout/IconCircleLabelList"/>
    <dgm:cxn modelId="{AF0AA33D-1329-4DAA-BDE3-30BE98164296}" type="presOf" srcId="{C03A475B-2070-4433-9EFC-674B4133498A}" destId="{7333082E-F9EA-406F-A943-6928B145C38D}" srcOrd="0" destOrd="0" presId="urn:microsoft.com/office/officeart/2018/5/layout/IconCircleLabelList"/>
    <dgm:cxn modelId="{B47E6A5E-8774-4444-878B-6B45C433B34C}" srcId="{C03A475B-2070-4433-9EFC-674B4133498A}" destId="{5715A7EA-8AD2-4C1C-9FAB-83B716C1A633}" srcOrd="0" destOrd="0" parTransId="{3D320489-4BBB-42C2-B328-F10E221D5F6D}" sibTransId="{3F47CBAE-CEC3-42AF-98AE-19D3CC390555}"/>
    <dgm:cxn modelId="{11D57465-C33D-4F9A-B8D3-9F1B8B603235}" srcId="{C03A475B-2070-4433-9EFC-674B4133498A}" destId="{2891C412-0800-4DE6-805F-B40FDFCD0634}" srcOrd="1" destOrd="0" parTransId="{3C9F306C-7788-4CD3-9352-E16FD30BED5F}" sibTransId="{C4BC3D62-330A-47C2-A821-25D404F90382}"/>
    <dgm:cxn modelId="{EB3A03D4-E389-412F-95D4-540B58B2BAEB}" type="presOf" srcId="{8ABF9427-9B99-4DC9-A6C8-0EE2A4B25A40}" destId="{1BBDCCDF-4BCA-4DA7-BA30-D9329BCA4CEE}" srcOrd="0" destOrd="0" presId="urn:microsoft.com/office/officeart/2018/5/layout/IconCircleLabelList"/>
    <dgm:cxn modelId="{FC43FCF9-98A1-44A5-990E-E3E16A7A759A}" srcId="{C03A475B-2070-4433-9EFC-674B4133498A}" destId="{2868833F-199D-4000-A091-5E8D2A1AC0CB}" srcOrd="3" destOrd="0" parTransId="{707FAC7B-8F1B-4D9E-A74E-6DCF7E022C2E}" sibTransId="{BD781C74-5125-4831-BC1B-72F45F0059D1}"/>
    <dgm:cxn modelId="{A3108DB5-AC35-47DD-84EA-FF85F5EF36DA}" type="presParOf" srcId="{7333082E-F9EA-406F-A943-6928B145C38D}" destId="{9A12C0A8-936B-4546-908F-6C626572AD22}" srcOrd="0" destOrd="0" presId="urn:microsoft.com/office/officeart/2018/5/layout/IconCircleLabelList"/>
    <dgm:cxn modelId="{5B5A52FE-CD66-4EAA-9B5B-3EB050F02407}" type="presParOf" srcId="{9A12C0A8-936B-4546-908F-6C626572AD22}" destId="{6018D9F8-0F13-4AB6-8638-DC20001D63ED}" srcOrd="0" destOrd="0" presId="urn:microsoft.com/office/officeart/2018/5/layout/IconCircleLabelList"/>
    <dgm:cxn modelId="{E88B38CC-49AA-45D9-910E-75EA4A549029}" type="presParOf" srcId="{9A12C0A8-936B-4546-908F-6C626572AD22}" destId="{E139B10C-42B7-4F2A-B643-EE7ADB77FA9B}" srcOrd="1" destOrd="0" presId="urn:microsoft.com/office/officeart/2018/5/layout/IconCircleLabelList"/>
    <dgm:cxn modelId="{77E1BF79-C9BB-4219-B2E5-B0C713C3CC05}" type="presParOf" srcId="{9A12C0A8-936B-4546-908F-6C626572AD22}" destId="{FA54728F-0D39-412C-AECD-DF94963F87B5}" srcOrd="2" destOrd="0" presId="urn:microsoft.com/office/officeart/2018/5/layout/IconCircleLabelList"/>
    <dgm:cxn modelId="{9460B07C-E04F-48FB-B849-9C33491F15DA}" type="presParOf" srcId="{9A12C0A8-936B-4546-908F-6C626572AD22}" destId="{A4A6DE32-BBFF-4240-9194-C9D70F764C1F}" srcOrd="3" destOrd="0" presId="urn:microsoft.com/office/officeart/2018/5/layout/IconCircleLabelList"/>
    <dgm:cxn modelId="{858CE56D-F38B-4789-B0B0-75D157830D52}" type="presParOf" srcId="{7333082E-F9EA-406F-A943-6928B145C38D}" destId="{F7D83DF1-06EE-4F8F-8159-B3901B56149E}" srcOrd="1" destOrd="0" presId="urn:microsoft.com/office/officeart/2018/5/layout/IconCircleLabelList"/>
    <dgm:cxn modelId="{46957EC4-81E3-45B3-9E29-CA4EFC1A1A6D}" type="presParOf" srcId="{7333082E-F9EA-406F-A943-6928B145C38D}" destId="{FC6740EC-1159-435E-83F6-31251EB88323}" srcOrd="2" destOrd="0" presId="urn:microsoft.com/office/officeart/2018/5/layout/IconCircleLabelList"/>
    <dgm:cxn modelId="{863D87D4-EFB3-4A5A-BC3E-580CDC1C74D4}" type="presParOf" srcId="{FC6740EC-1159-435E-83F6-31251EB88323}" destId="{CA27753F-3E7D-4338-A3B2-48E08BAAC191}" srcOrd="0" destOrd="0" presId="urn:microsoft.com/office/officeart/2018/5/layout/IconCircleLabelList"/>
    <dgm:cxn modelId="{8B30CF81-091A-4B13-8BB9-D02B62575E92}" type="presParOf" srcId="{FC6740EC-1159-435E-83F6-31251EB88323}" destId="{C1DC9DF2-C582-47CC-BB00-37BB6B98B172}" srcOrd="1" destOrd="0" presId="urn:microsoft.com/office/officeart/2018/5/layout/IconCircleLabelList"/>
    <dgm:cxn modelId="{EF16A708-8FD5-4314-942E-DF8A66FDEDA1}" type="presParOf" srcId="{FC6740EC-1159-435E-83F6-31251EB88323}" destId="{1BBA605A-1841-40C0-8AAC-A041EA17AEDD}" srcOrd="2" destOrd="0" presId="urn:microsoft.com/office/officeart/2018/5/layout/IconCircleLabelList"/>
    <dgm:cxn modelId="{506AFEB8-7832-4213-B479-019AA3D41C7B}" type="presParOf" srcId="{FC6740EC-1159-435E-83F6-31251EB88323}" destId="{2E1D862B-B8F5-49F4-A4CC-E1EBF5E8D02D}" srcOrd="3" destOrd="0" presId="urn:microsoft.com/office/officeart/2018/5/layout/IconCircleLabelList"/>
    <dgm:cxn modelId="{F01C6B3E-A879-4701-963B-50C942C5D6D2}" type="presParOf" srcId="{7333082E-F9EA-406F-A943-6928B145C38D}" destId="{FFCF7E22-2D9C-4094-BC90-FB8BFEC31339}" srcOrd="3" destOrd="0" presId="urn:microsoft.com/office/officeart/2018/5/layout/IconCircleLabelList"/>
    <dgm:cxn modelId="{01863887-054A-47AD-95A3-3C8674404285}" type="presParOf" srcId="{7333082E-F9EA-406F-A943-6928B145C38D}" destId="{09DC2180-BF44-426D-AF13-B0A9083EF35E}" srcOrd="4" destOrd="0" presId="urn:microsoft.com/office/officeart/2018/5/layout/IconCircleLabelList"/>
    <dgm:cxn modelId="{97B68FD3-4770-4129-A163-2AD7416A27CB}" type="presParOf" srcId="{09DC2180-BF44-426D-AF13-B0A9083EF35E}" destId="{1C0AB21C-D848-4A5F-82AA-8BC78B14DDE2}" srcOrd="0" destOrd="0" presId="urn:microsoft.com/office/officeart/2018/5/layout/IconCircleLabelList"/>
    <dgm:cxn modelId="{19A0993A-D3E6-4A29-B795-01001123C404}" type="presParOf" srcId="{09DC2180-BF44-426D-AF13-B0A9083EF35E}" destId="{E3877583-2010-46B8-A25D-5CD412C48530}" srcOrd="1" destOrd="0" presId="urn:microsoft.com/office/officeart/2018/5/layout/IconCircleLabelList"/>
    <dgm:cxn modelId="{52B43594-7138-4503-81E9-854E511AD54D}" type="presParOf" srcId="{09DC2180-BF44-426D-AF13-B0A9083EF35E}" destId="{60183C42-EBA0-4416-A2ED-788862CC0282}" srcOrd="2" destOrd="0" presId="urn:microsoft.com/office/officeart/2018/5/layout/IconCircleLabelList"/>
    <dgm:cxn modelId="{62822451-65C4-4696-A408-19EA5A9E23E6}" type="presParOf" srcId="{09DC2180-BF44-426D-AF13-B0A9083EF35E}" destId="{1BBDCCDF-4BCA-4DA7-BA30-D9329BCA4CEE}" srcOrd="3" destOrd="0" presId="urn:microsoft.com/office/officeart/2018/5/layout/IconCircleLabelList"/>
    <dgm:cxn modelId="{3A2F7656-A75E-4C74-AF28-7AF52A9E0EC1}" type="presParOf" srcId="{7333082E-F9EA-406F-A943-6928B145C38D}" destId="{B95FF850-A737-4EC3-B200-C380102A269D}" srcOrd="5" destOrd="0" presId="urn:microsoft.com/office/officeart/2018/5/layout/IconCircleLabelList"/>
    <dgm:cxn modelId="{0A1A90F3-7FC1-4A07-AD19-E30F302FD020}" type="presParOf" srcId="{7333082E-F9EA-406F-A943-6928B145C38D}" destId="{F6C7C142-9A08-4343-B623-9FB0DF7D0396}" srcOrd="6" destOrd="0" presId="urn:microsoft.com/office/officeart/2018/5/layout/IconCircleLabelList"/>
    <dgm:cxn modelId="{9DA46381-C18B-4145-8113-250468478DBB}" type="presParOf" srcId="{F6C7C142-9A08-4343-B623-9FB0DF7D0396}" destId="{D1C6EE43-BB3D-4EAF-8A80-B24E206797A5}" srcOrd="0" destOrd="0" presId="urn:microsoft.com/office/officeart/2018/5/layout/IconCircleLabelList"/>
    <dgm:cxn modelId="{2E5CCB15-31C0-46C9-84FE-C84DF6B54618}" type="presParOf" srcId="{F6C7C142-9A08-4343-B623-9FB0DF7D0396}" destId="{0E46799D-9EA3-40BC-81EA-FF99E97D0D7E}" srcOrd="1" destOrd="0" presId="urn:microsoft.com/office/officeart/2018/5/layout/IconCircleLabelList"/>
    <dgm:cxn modelId="{93A689BC-3AC0-40E2-904F-1865130A7F13}" type="presParOf" srcId="{F6C7C142-9A08-4343-B623-9FB0DF7D0396}" destId="{540C15FB-3A38-459A-B046-B98D37819D95}" srcOrd="2" destOrd="0" presId="urn:microsoft.com/office/officeart/2018/5/layout/IconCircleLabelList"/>
    <dgm:cxn modelId="{245185C2-EB7E-40A0-AC69-C22891B03A01}" type="presParOf" srcId="{F6C7C142-9A08-4343-B623-9FB0DF7D0396}" destId="{8BE600FC-ACFC-41D4-B5B0-6D7323138E6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18D9F8-0F13-4AB6-8638-DC20001D63ED}">
      <dsp:nvSpPr>
        <dsp:cNvPr id="0" name=""/>
        <dsp:cNvSpPr/>
      </dsp:nvSpPr>
      <dsp:spPr>
        <a:xfrm>
          <a:off x="575068" y="259926"/>
          <a:ext cx="1246710" cy="124671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9B10C-42B7-4F2A-B643-EE7ADB77FA9B}">
      <dsp:nvSpPr>
        <dsp:cNvPr id="0" name=""/>
        <dsp:cNvSpPr/>
      </dsp:nvSpPr>
      <dsp:spPr>
        <a:xfrm>
          <a:off x="840760" y="525618"/>
          <a:ext cx="715325" cy="7153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A6DE32-BBFF-4240-9194-C9D70F764C1F}">
      <dsp:nvSpPr>
        <dsp:cNvPr id="0" name=""/>
        <dsp:cNvSpPr/>
      </dsp:nvSpPr>
      <dsp:spPr>
        <a:xfrm>
          <a:off x="176529" y="1894956"/>
          <a:ext cx="204378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2200" kern="1200"/>
            <a:t>Increased workload </a:t>
          </a:r>
          <a:endParaRPr lang="en-US" sz="2200" kern="1200"/>
        </a:p>
      </dsp:txBody>
      <dsp:txXfrm>
        <a:off x="176529" y="1894956"/>
        <a:ext cx="2043787" cy="720000"/>
      </dsp:txXfrm>
    </dsp:sp>
    <dsp:sp modelId="{CA27753F-3E7D-4338-A3B2-48E08BAAC191}">
      <dsp:nvSpPr>
        <dsp:cNvPr id="0" name=""/>
        <dsp:cNvSpPr/>
      </dsp:nvSpPr>
      <dsp:spPr>
        <a:xfrm>
          <a:off x="2976518" y="259926"/>
          <a:ext cx="1246710" cy="12467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DC9DF2-C582-47CC-BB00-37BB6B98B172}">
      <dsp:nvSpPr>
        <dsp:cNvPr id="0" name=""/>
        <dsp:cNvSpPr/>
      </dsp:nvSpPr>
      <dsp:spPr>
        <a:xfrm>
          <a:off x="3242210" y="525618"/>
          <a:ext cx="715325" cy="7153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1D862B-B8F5-49F4-A4CC-E1EBF5E8D02D}">
      <dsp:nvSpPr>
        <dsp:cNvPr id="0" name=""/>
        <dsp:cNvSpPr/>
      </dsp:nvSpPr>
      <dsp:spPr>
        <a:xfrm>
          <a:off x="2577979" y="1894956"/>
          <a:ext cx="204378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2200" kern="1200"/>
            <a:t>Time management </a:t>
          </a:r>
          <a:endParaRPr lang="en-US" sz="2200" kern="1200"/>
        </a:p>
      </dsp:txBody>
      <dsp:txXfrm>
        <a:off x="2577979" y="1894956"/>
        <a:ext cx="2043787" cy="720000"/>
      </dsp:txXfrm>
    </dsp:sp>
    <dsp:sp modelId="{1C0AB21C-D848-4A5F-82AA-8BC78B14DDE2}">
      <dsp:nvSpPr>
        <dsp:cNvPr id="0" name=""/>
        <dsp:cNvSpPr/>
      </dsp:nvSpPr>
      <dsp:spPr>
        <a:xfrm>
          <a:off x="5377968" y="259926"/>
          <a:ext cx="1246710" cy="124671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877583-2010-46B8-A25D-5CD412C48530}">
      <dsp:nvSpPr>
        <dsp:cNvPr id="0" name=""/>
        <dsp:cNvSpPr/>
      </dsp:nvSpPr>
      <dsp:spPr>
        <a:xfrm>
          <a:off x="5643660" y="525618"/>
          <a:ext cx="715325" cy="7153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BDCCDF-4BCA-4DA7-BA30-D9329BCA4CEE}">
      <dsp:nvSpPr>
        <dsp:cNvPr id="0" name=""/>
        <dsp:cNvSpPr/>
      </dsp:nvSpPr>
      <dsp:spPr>
        <a:xfrm>
          <a:off x="4979429" y="1894956"/>
          <a:ext cx="204378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2200" kern="1200"/>
            <a:t>Limited perspective</a:t>
          </a:r>
          <a:endParaRPr lang="en-US" sz="2200" kern="1200"/>
        </a:p>
      </dsp:txBody>
      <dsp:txXfrm>
        <a:off x="4979429" y="1894956"/>
        <a:ext cx="2043787" cy="720000"/>
      </dsp:txXfrm>
    </dsp:sp>
    <dsp:sp modelId="{D1C6EE43-BB3D-4EAF-8A80-B24E206797A5}">
      <dsp:nvSpPr>
        <dsp:cNvPr id="0" name=""/>
        <dsp:cNvSpPr/>
      </dsp:nvSpPr>
      <dsp:spPr>
        <a:xfrm>
          <a:off x="7779418" y="259926"/>
          <a:ext cx="1246710" cy="124671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46799D-9EA3-40BC-81EA-FF99E97D0D7E}">
      <dsp:nvSpPr>
        <dsp:cNvPr id="0" name=""/>
        <dsp:cNvSpPr/>
      </dsp:nvSpPr>
      <dsp:spPr>
        <a:xfrm>
          <a:off x="8045111" y="525618"/>
          <a:ext cx="715325" cy="71532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E600FC-ACFC-41D4-B5B0-6D7323138E67}">
      <dsp:nvSpPr>
        <dsp:cNvPr id="0" name=""/>
        <dsp:cNvSpPr/>
      </dsp:nvSpPr>
      <dsp:spPr>
        <a:xfrm>
          <a:off x="7380880" y="1894956"/>
          <a:ext cx="204378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2200" kern="1200" dirty="0"/>
            <a:t>Limited resources</a:t>
          </a:r>
          <a:endParaRPr lang="en-US" sz="2200" kern="1200" dirty="0"/>
        </a:p>
      </dsp:txBody>
      <dsp:txXfrm>
        <a:off x="7380880" y="1894956"/>
        <a:ext cx="2043787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EF310-E125-4684-9857-B6D0F6E9CFEB}" type="datetimeFigureOut">
              <a:rPr lang="en-CA" smtClean="0"/>
              <a:t>2023-05-03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8AAC8-F7F7-42D5-B20C-D45C473E047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4387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2D2F294F-B039-414A-89B0-E085F7CE8AE9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74EB0-745A-4444-A6E2-4A6B01588CAD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DAA43-DCBB-453C-BB0C-CB2A124FE49A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DFC30-0FC8-4120-A2D3-019D0E4D1E8A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25900-8D66-4EA4-840D-2881AC35D05A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D9981-BF95-4843-8023-D18EBCD865A1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391E0-3B36-404A-AD4A-98B64E1E732D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B07E6-E88D-4C3D-9E10-79C31B33085C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96DF0-657E-4864-BE1B-F13E5648A507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7273-856C-41F8-91D1-54A1BFCFFE49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F470E-3632-491F-BD4A-62A1E3A67E42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E2DB3-F82D-45CE-9D94-C83BD9A6A9BE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FBAC-F772-4F2F-BD28-26A091453169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760E3-43B4-4C83-AFEA-EC8199EDD025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93295-90A3-4721-98A9-4EC249E3308E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9610-66A5-488D-B28D-6063CC62D961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4D6BE-A4C6-4217-87FB-F56AF8F68842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DC2791C-C941-490F-9D32-70BAA79F0339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EFAD3-75C7-462E-74E3-E764292B50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IOT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5C54BD-0ADA-7463-7D28-A8A3D1681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489860"/>
          </a:xfrm>
        </p:spPr>
        <p:txBody>
          <a:bodyPr/>
          <a:lstStyle/>
          <a:p>
            <a:pPr algn="r"/>
            <a:r>
              <a:rPr lang="en-CA" dirty="0"/>
              <a:t>Fiacre Byiringiro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68F0B-F6EF-87F1-0CFA-BE7B7D9C0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CAD17-B712-4FC6-8157-9E91197A848E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1F095-0075-3F69-821A-9CA777341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10991-0870-F300-3FFD-9024A1955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799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76C53-C65D-4BDE-B0C2-754AC4961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Used Software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33844-0F84-E363-EDB6-515FA80C0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CA"/>
              <a:t>Arduino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/>
              <a:t>Node-Red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/>
              <a:t>Thonny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/>
              <a:t>Plotly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/>
              <a:t>SQLite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/>
              <a:t>Fritzing</a:t>
            </a:r>
          </a:p>
          <a:p>
            <a:pPr>
              <a:buFont typeface="Wingdings" panose="05000000000000000000" pitchFamily="2" charset="2"/>
              <a:buChar char="ü"/>
            </a:pPr>
            <a:endParaRPr lang="en-CA" dirty="0"/>
          </a:p>
        </p:txBody>
      </p:sp>
      <p:pic>
        <p:nvPicPr>
          <p:cNvPr id="4" name="Picture 6" descr="Arduino Official Store | Boards Shields Kits Accessories">
            <a:extLst>
              <a:ext uri="{FF2B5EF4-FFF2-40B4-BE49-F238E27FC236}">
                <a16:creationId xmlns:a16="http://schemas.microsoft.com/office/drawing/2014/main" id="{D5C9F705-D39E-52FD-F837-94A983E8A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4586" y="2158661"/>
            <a:ext cx="1508953" cy="1508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Node-RED - Wikipedia">
            <a:extLst>
              <a:ext uri="{FF2B5EF4-FFF2-40B4-BE49-F238E27FC236}">
                <a16:creationId xmlns:a16="http://schemas.microsoft.com/office/drawing/2014/main" id="{69915CA8-23D5-A72C-EA17-6A06AFFCB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631" y="3944862"/>
            <a:ext cx="1771346" cy="1771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Thonny - Wikipedia">
            <a:extLst>
              <a:ext uri="{FF2B5EF4-FFF2-40B4-BE49-F238E27FC236}">
                <a16:creationId xmlns:a16="http://schemas.microsoft.com/office/drawing/2014/main" id="{00B18700-7527-13BA-1F21-5ECBA71AA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834" y="3290205"/>
            <a:ext cx="1578429" cy="1578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Why SQLite becomes the popular embeded database?">
            <a:extLst>
              <a:ext uri="{FF2B5EF4-FFF2-40B4-BE49-F238E27FC236}">
                <a16:creationId xmlns:a16="http://schemas.microsoft.com/office/drawing/2014/main" id="{E19E47C9-58DE-0FEB-2CAB-2E0A5A3A1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0263" y="4309228"/>
            <a:ext cx="3437850" cy="145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F0AE921D-03C8-1794-CECC-905A35D9E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437" y="2285999"/>
            <a:ext cx="1658863" cy="165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BFAE4B0-2A9B-D5F5-6F41-B55CFC77B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54446-E367-4BCB-8D7D-3C51BB44EF05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8C4D7D4-FC73-2393-10BF-D75C1FD2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ABD4350-104C-5AF7-4206-10DF7F2D7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463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B0FAF-4F46-677A-5722-822C73205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262626"/>
                </a:solidFill>
              </a:rPr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84935-D6DE-1ED5-3C15-7832015E7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256866" cy="3318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200" dirty="0">
                <a:solidFill>
                  <a:srgbClr val="262626"/>
                </a:solidFill>
              </a:rPr>
              <a:t>features are were implemented in my project include 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200" dirty="0">
                <a:solidFill>
                  <a:srgbClr val="262626"/>
                </a:solidFill>
              </a:rPr>
              <a:t>E-Mail notification feature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200" dirty="0">
                <a:solidFill>
                  <a:srgbClr val="262626"/>
                </a:solidFill>
              </a:rPr>
              <a:t>Temperature, humidity, light intensity and fan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200" dirty="0">
                <a:solidFill>
                  <a:srgbClr val="262626"/>
                </a:solidFill>
              </a:rPr>
              <a:t>Communication between Raspberry Pi and ESP 32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200" dirty="0">
                <a:solidFill>
                  <a:srgbClr val="262626"/>
                </a:solidFill>
              </a:rPr>
              <a:t>profile management using RFID tags and SQL database</a:t>
            </a:r>
          </a:p>
          <a:p>
            <a:endParaRPr lang="en-CA" sz="2200" dirty="0">
              <a:solidFill>
                <a:srgbClr val="262626"/>
              </a:solidFill>
            </a:endParaRPr>
          </a:p>
        </p:txBody>
      </p:sp>
      <p:pic>
        <p:nvPicPr>
          <p:cNvPr id="4" name="Picture 16" descr="Latest trending projects on Home automation system with IoT">
            <a:extLst>
              <a:ext uri="{FF2B5EF4-FFF2-40B4-BE49-F238E27FC236}">
                <a16:creationId xmlns:a16="http://schemas.microsoft.com/office/drawing/2014/main" id="{2AC48BA4-4CF4-6E84-987A-6D75E0544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85026" y="3158321"/>
            <a:ext cx="2739728" cy="1938357"/>
          </a:xfrm>
          <a:prstGeom prst="rect">
            <a:avLst/>
          </a:prstGeom>
          <a:noFill/>
          <a:ln w="57150" cmpd="thickThin">
            <a:solidFill>
              <a:srgbClr val="7F7F7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4AE1E6-0845-7A6E-3B55-184D7C98E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150A6-6D0A-46B8-BBC4-95B77908DDF8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89ACFB-004C-D520-CDC3-DE5A6D145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D36C3D-B40F-1BA2-2F70-3BF712A88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98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26AFD-8B13-B540-822E-9E934E9E6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	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D0D8245-EA85-D024-DD75-9FD1CEEC9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615" y="2480546"/>
            <a:ext cx="6036128" cy="3395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1D24C-6952-4D57-DB14-E3895F56C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F1AA4-87FF-4B19-8147-DC6A733B8F17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BE913-48F6-567A-6D8D-A5A686C89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6AA654-2847-E316-DFA4-5213882B4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254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720DD-201B-CDC3-C014-16D2A351E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262626"/>
                </a:solidFill>
              </a:rPr>
              <a:t>Challenges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02458A4-C43D-D184-4CC1-BF022FA399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7274016"/>
              </p:ext>
            </p:extLst>
          </p:nvPr>
        </p:nvGraphicFramePr>
        <p:xfrm>
          <a:off x="1295400" y="2772384"/>
          <a:ext cx="9601197" cy="2874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B70A1-796D-FE1F-0562-FDFD683B3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6E434-FA85-4A93-BC90-D3D0068287E6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A9530-A0F5-DCB5-0B5A-1A61B523F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9F8A11-8E0E-CD26-9100-FCE08A2F3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431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C9898-F1AA-88D1-DDFC-9BB554B1C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CA" dirty="0"/>
              <a:t>Summary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2E88E-53DE-CDAF-DF98-1FA88A03B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256866" cy="3318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What I learn in this project: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Using IoT features and the interaction with Arduino and Python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Self-discipline and time management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Attention to details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Perseverance and resilience </a:t>
            </a:r>
          </a:p>
        </p:txBody>
      </p:sp>
      <p:pic>
        <p:nvPicPr>
          <p:cNvPr id="4" name="Picture 4" descr="Top Project Management Challenges | Fred Mouawad">
            <a:extLst>
              <a:ext uri="{FF2B5EF4-FFF2-40B4-BE49-F238E27FC236}">
                <a16:creationId xmlns:a16="http://schemas.microsoft.com/office/drawing/2014/main" id="{3910BC30-BC48-6903-764C-291AD91E96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25" r="18166"/>
          <a:stretch/>
        </p:blipFill>
        <p:spPr bwMode="auto">
          <a:xfrm>
            <a:off x="7552268" y="2512723"/>
            <a:ext cx="3272486" cy="3407354"/>
          </a:xfrm>
          <a:prstGeom prst="rect">
            <a:avLst/>
          </a:prstGeom>
          <a:noFill/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20FD8B-F9DE-E997-F920-1635AAA13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0A0B-6FF9-41D2-8E28-FFB17716C7E3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49EB3D-3479-3137-A06A-4F43966BE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E96D4-9927-077D-3A47-A25CE242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814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85901-B114-E181-5230-33098FFCA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Table of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B054E-BDB6-13F7-4250-07E17EB25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CA" dirty="0"/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Progress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Preparation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Phases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Used software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Results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Challenges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Summary</a:t>
            </a:r>
          </a:p>
          <a:p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A5341-D5C8-154F-3CFE-4DF186134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C365E-13FD-4E0E-8D59-496F01D5D9D0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C2B86-8BCC-5A21-7FAC-D4846EE0B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763D3-7A43-4585-6089-2E6FA285D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34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28F0-CB51-799D-EA5E-4349781DF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CA"/>
              <a:t>introduction	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3F518-94A2-A4E1-10DB-58F141FBC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256866" cy="3318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/>
              <a:t>For this project, we needed 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/>
              <a:t>To implement smart house features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/>
              <a:t>Manipulate the temperature, humidity and light intensity values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/>
              <a:t>Control the fan and change  </a:t>
            </a:r>
            <a:endParaRPr lang="en-CA" dirty="0"/>
          </a:p>
        </p:txBody>
      </p:sp>
      <p:pic>
        <p:nvPicPr>
          <p:cNvPr id="4" name="Picture 2" descr="The Future of Smart Homes – Connected, Complementary, Conscious">
            <a:extLst>
              <a:ext uri="{FF2B5EF4-FFF2-40B4-BE49-F238E27FC236}">
                <a16:creationId xmlns:a16="http://schemas.microsoft.com/office/drawing/2014/main" id="{4464CB93-9B15-E879-A20F-457BA178C5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44" r="19734" b="-1"/>
          <a:stretch/>
        </p:blipFill>
        <p:spPr bwMode="auto">
          <a:xfrm>
            <a:off x="8085026" y="2701180"/>
            <a:ext cx="2739728" cy="2852640"/>
          </a:xfrm>
          <a:prstGeom prst="rect">
            <a:avLst/>
          </a:prstGeom>
          <a:noFill/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E6EE22-D2CC-66FA-3F69-DAEB9B565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A51C-7DC8-4052-B05C-2A229A2406CF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53965-E45E-0F60-8097-55F51379C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C716DE-7F1A-4A72-06A7-D9E5CF41C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613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6D3E4-0573-1EC3-D14E-656EF1857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CA" dirty="0"/>
              <a:t>Progress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32E13-17A9-A822-7E4E-A7CE2B406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256866" cy="331893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CA" sz="2000" dirty="0"/>
              <a:t>Project was delivered into 4 different phases: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CA" sz="2000" dirty="0"/>
              <a:t>Phase 1: Data capture for the light intensity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CA" sz="2000" dirty="0"/>
              <a:t>Phase 2: DHT-11 sensor, current temperature and humidity capture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CA" sz="2000" dirty="0"/>
              <a:t>Phase 3: Connect the photoresistor sensor to capture the light intensity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CA" sz="2000" dirty="0"/>
              <a:t>Phase 4: Transfer RFID tag information over the MQTT brokers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CA" sz="2000" dirty="0"/>
              <a:t>Final presentation</a:t>
            </a:r>
          </a:p>
        </p:txBody>
      </p:sp>
      <p:pic>
        <p:nvPicPr>
          <p:cNvPr id="4" name="Picture 4" descr="Free Photo | Selective focus on african american it employee with headset  working remote from home at website design using programming technologies  on computer. programmer man coding digital business server">
            <a:extLst>
              <a:ext uri="{FF2B5EF4-FFF2-40B4-BE49-F238E27FC236}">
                <a16:creationId xmlns:a16="http://schemas.microsoft.com/office/drawing/2014/main" id="{7640F66E-8478-1629-DA6C-18F687BE12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892"/>
          <a:stretch/>
        </p:blipFill>
        <p:spPr bwMode="auto">
          <a:xfrm>
            <a:off x="8085026" y="2701180"/>
            <a:ext cx="2739728" cy="2852640"/>
          </a:xfrm>
          <a:prstGeom prst="rect">
            <a:avLst/>
          </a:prstGeom>
          <a:noFill/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71E1D-EEBB-EF1B-0738-336905760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06F1B-99E8-47E2-A826-CDC8AE404731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A85E9-478F-8469-5C2E-CC51ED13F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F0CC5-2FE7-4975-C42B-99BC8A6A4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135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2ABF641-B59E-4DCE-936C-45E259320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3B07250-CCED-4350-BC55-46F640C20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703DAFF-BCF0-4438-ABC0-9CACD2686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BD60FB0-8F44-4034-8D31-74618FF51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1CA9E5D-B5F0-487E-B029-3B4DFB743A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E32A033-3230-47BE-ABC1-C3C540F87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32C7A8A-EDD4-399E-6812-30035EE39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858" y="982132"/>
            <a:ext cx="4842190" cy="1350363"/>
          </a:xfrm>
        </p:spPr>
        <p:txBody>
          <a:bodyPr anchor="b">
            <a:normAutofit/>
          </a:bodyPr>
          <a:lstStyle/>
          <a:p>
            <a:r>
              <a:rPr lang="en-CA" dirty="0"/>
              <a:t>Preparation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78C0DC0-3AE7-4C10-96E0-02E4FB0FF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46233" y="2504621"/>
            <a:ext cx="46634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FF78D08-D6A1-C48A-BFED-FBFBF4D481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270" b="-3"/>
          <a:stretch/>
        </p:blipFill>
        <p:spPr>
          <a:xfrm>
            <a:off x="1256856" y="2837793"/>
            <a:ext cx="2489294" cy="28772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0B5D9C-6A9A-9924-600E-A49A135CF7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774" r="43922" b="3"/>
          <a:stretch/>
        </p:blipFill>
        <p:spPr>
          <a:xfrm>
            <a:off x="3825012" y="2837793"/>
            <a:ext cx="2405307" cy="1374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E4B581-FF23-49AC-63B8-7784AFE826A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8409" b="-4"/>
          <a:stretch/>
        </p:blipFill>
        <p:spPr>
          <a:xfrm>
            <a:off x="3825012" y="4292566"/>
            <a:ext cx="2405307" cy="142246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89E98-7C93-81C9-88F1-0EC57FDCF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7060" y="1861456"/>
            <a:ext cx="4138708" cy="1567543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CA" sz="2000" dirty="0"/>
              <a:t>I installed Python Dash components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000" dirty="0"/>
              <a:t>Test these components </a:t>
            </a:r>
          </a:p>
          <a:p>
            <a:pPr marL="0" indent="0">
              <a:buNone/>
            </a:pPr>
            <a:endParaRPr lang="en-CA" sz="2000" dirty="0"/>
          </a:p>
        </p:txBody>
      </p:sp>
      <p:pic>
        <p:nvPicPr>
          <p:cNvPr id="9" name="Picture 18" descr="Automate Your Life With Node-RED (Plus A Dash Of MQTT) | Hackaday">
            <a:extLst>
              <a:ext uri="{FF2B5EF4-FFF2-40B4-BE49-F238E27FC236}">
                <a16:creationId xmlns:a16="http://schemas.microsoft.com/office/drawing/2014/main" id="{404BF9E2-32A5-D281-E5D8-D90122075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8033" y="3902470"/>
            <a:ext cx="3108562" cy="1951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7B54076-66A9-323E-7D6D-96E85C174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FAF97-0DC2-4A33-A73E-E5CB8E3711FE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9012D5A3-2F00-B370-5EB8-6385A7428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53ADFC0-95F6-1D49-C1C3-EA0EB8506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848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2AAA7B-DD5A-486B-B28F-F19588315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DB99B21-A649-42D2-BB86-486C2E73A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A631EEB-EF96-4032-8B47-62220C131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0B37569-6E3D-4B34-AD3E-0FC79D7CB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3A0A741-DE46-43B7-A732-2C6D71E7B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FB4AD13-112F-436E-9596-F7557110C0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067145-775E-8EB9-50B0-FE04D1FF8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101" y="982132"/>
            <a:ext cx="6354633" cy="1303867"/>
          </a:xfrm>
        </p:spPr>
        <p:txBody>
          <a:bodyPr>
            <a:normAutofit/>
          </a:bodyPr>
          <a:lstStyle/>
          <a:p>
            <a:r>
              <a:rPr lang="en-CA" dirty="0"/>
              <a:t>Phase 1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96D98D9-A8AD-432E-BD4E-FF8001244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77057" y="2400639"/>
            <a:ext cx="57607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A1F2B-5EE1-8C36-A243-92D33FA97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385" y="2556932"/>
            <a:ext cx="6380065" cy="3318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Tasks to be  implemented in the first phase: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Create a dashboard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Data capture for the light intensity</a:t>
            </a:r>
          </a:p>
          <a:p>
            <a:pPr>
              <a:buFont typeface="Wingdings" panose="05000000000000000000" pitchFamily="2" charset="2"/>
              <a:buChar char="ü"/>
            </a:pPr>
            <a:endParaRPr lang="en-CA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05B11773-B490-D62D-EA86-0FAAA6998E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682" r="-3" b="458"/>
          <a:stretch/>
        </p:blipFill>
        <p:spPr>
          <a:xfrm>
            <a:off x="1981454" y="4181856"/>
            <a:ext cx="2839277" cy="2066544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  <p:pic>
        <p:nvPicPr>
          <p:cNvPr id="4" name="Picture 2" descr="A circuit board with wires&#10;&#10;Description automatically generated with low confidence">
            <a:extLst>
              <a:ext uri="{FF2B5EF4-FFF2-40B4-BE49-F238E27FC236}">
                <a16:creationId xmlns:a16="http://schemas.microsoft.com/office/drawing/2014/main" id="{D0B0235D-55E5-2AE2-9B20-18F4F63C59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" b="3088"/>
          <a:stretch/>
        </p:blipFill>
        <p:spPr bwMode="auto">
          <a:xfrm>
            <a:off x="7122847" y="2895599"/>
            <a:ext cx="3855628" cy="2802591"/>
          </a:xfrm>
          <a:prstGeom prst="rect">
            <a:avLst/>
          </a:prstGeom>
          <a:noFill/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B511AC-6888-3467-D0EE-BD0FD32D3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5C569-EC64-47AC-BE1E-4D3C4C0B6632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486FD56-23F5-F1F9-CDDF-F5F7D463F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A031CDA-8A28-AA10-5281-A0841BCA1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466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0299F-4B4B-ECD8-D451-5B229236C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Phase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35F0C-990D-0C08-7983-059DA8C86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Tasks to be  implemented in the second phase: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Add a DHT-11 temperature and humidity sensor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Data capture for the DHT-11 and a fan</a:t>
            </a:r>
          </a:p>
          <a:p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12252E-9CA2-263E-8CCE-1E82FF41D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3125" y="2089880"/>
            <a:ext cx="2903472" cy="2225233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5655B215-82DA-D52C-4D52-40DCFE234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507" y="4026722"/>
            <a:ext cx="2723735" cy="204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058269-521F-84F3-07EF-40EA4534C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4683" y="3976832"/>
            <a:ext cx="4138689" cy="2169969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BF9080-EA6A-80A2-9D74-2A2167599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816F9-AA04-48B7-B3E1-F8F38931E069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A1010580-6ADD-D113-5DE7-85C20B60D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6258A8D-7B76-D564-AB79-872F6B3F3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734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432E6-14A4-E0EC-1446-9A7D21F67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Phase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8C2EB-0BBF-6454-F504-10C7DDE41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14954"/>
            <a:ext cx="9601196" cy="3460914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Tasks to be  implemented in the third phase: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Install a DC motor on the dashboard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dirty="0"/>
              <a:t>Send an Email to notify the fan is 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22AE8D-96BC-4E03-22BE-C580F1649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4216400"/>
            <a:ext cx="3116498" cy="17847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F5929A-D84D-7399-E3C9-D90BD7927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927" y="4216400"/>
            <a:ext cx="2651176" cy="1784779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D8E5768-201C-0C4E-E167-A0AB846AF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6358-D1FA-4459-996D-CCEEF2492EB7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D8EF04E-AAB2-6878-3B06-482348B48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4DEFA34-46F8-8E30-990B-27EDF22C1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026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D8F5-87D0-452C-93FB-8CA3F98D7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9BCF8C7-8464-4B36-AF07-C89E5129E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9A16566-722B-41C8-8B9F-B133B71E2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F929A8C-ADE2-462E-A437-C028E4648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17397E4-1968-4513-988E-69C130AC1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A0B6105-4183-4AEC-BDB1-E67B7B2C7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300584-3FE5-38BF-CFFB-964BE643B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858" y="982132"/>
            <a:ext cx="4842190" cy="1774814"/>
          </a:xfrm>
        </p:spPr>
        <p:txBody>
          <a:bodyPr>
            <a:normAutofit/>
          </a:bodyPr>
          <a:lstStyle/>
          <a:p>
            <a:r>
              <a:rPr lang="en-CA" dirty="0"/>
              <a:t>Phase 4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A8B956C-6D95-401E-8C33-997227D9D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46233" y="2838638"/>
            <a:ext cx="46634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6">
            <a:extLst>
              <a:ext uri="{FF2B5EF4-FFF2-40B4-BE49-F238E27FC236}">
                <a16:creationId xmlns:a16="http://schemas.microsoft.com/office/drawing/2014/main" id="{37BD2411-E9B2-021E-3289-4DB77B67DB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3" r="4" b="14727"/>
          <a:stretch/>
        </p:blipFill>
        <p:spPr bwMode="auto">
          <a:xfrm>
            <a:off x="1295401" y="3153522"/>
            <a:ext cx="2216907" cy="2418902"/>
          </a:xfrm>
          <a:prstGeom prst="rect">
            <a:avLst/>
          </a:prstGeom>
          <a:noFill/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9F83AB-3D7E-514C-3A67-21BEBC6A5DA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34" r="-1" b="6091"/>
          <a:stretch/>
        </p:blipFill>
        <p:spPr>
          <a:xfrm>
            <a:off x="3837973" y="3153522"/>
            <a:ext cx="2229372" cy="2418902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56356-F3AE-2E28-9F35-BB6BF8797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4033" y="1158023"/>
            <a:ext cx="4528947" cy="46963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Tasks to be  implemented in the fourth phase:</a:t>
            </a:r>
          </a:p>
          <a:p>
            <a:r>
              <a:rPr lang="en-CA" dirty="0"/>
              <a:t>Install RC522 RFID module</a:t>
            </a:r>
          </a:p>
          <a:p>
            <a:r>
              <a:rPr lang="en-CA" dirty="0"/>
              <a:t>Change User depends on Tag Unique ID</a:t>
            </a:r>
          </a:p>
          <a:p>
            <a:r>
              <a:rPr lang="en-CA" dirty="0"/>
              <a:t>Changed desired values based on the user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674CF05-6CD5-B104-EEC4-795B1A477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37027-8661-4030-ACF7-DAE36CADDC46}" type="datetime1">
              <a:rPr lang="en-US" smtClean="0"/>
              <a:t>5/3/2023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223A56F-A348-36C0-4643-5D410E868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Iot Presentation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D8D955C-5CA7-5C39-D92F-754C9C80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3475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80</TotalTime>
  <Words>349</Words>
  <Application>Microsoft Office PowerPoint</Application>
  <PresentationFormat>Widescreen</PresentationFormat>
  <Paragraphs>110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Garamond</vt:lpstr>
      <vt:lpstr>Wingdings</vt:lpstr>
      <vt:lpstr>Organic</vt:lpstr>
      <vt:lpstr>IOT PROJECT</vt:lpstr>
      <vt:lpstr>Table of content</vt:lpstr>
      <vt:lpstr>introduction </vt:lpstr>
      <vt:lpstr>Progress </vt:lpstr>
      <vt:lpstr>Preparation</vt:lpstr>
      <vt:lpstr>Phase 1</vt:lpstr>
      <vt:lpstr>Phase 2</vt:lpstr>
      <vt:lpstr>Phase 3</vt:lpstr>
      <vt:lpstr>Phase 4</vt:lpstr>
      <vt:lpstr>Used Software</vt:lpstr>
      <vt:lpstr>Result</vt:lpstr>
      <vt:lpstr>Result </vt:lpstr>
      <vt:lpstr>Challenges</vt:lpstr>
      <vt:lpstr>Summary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PROJECT</dc:title>
  <dc:creator>fiacre Byiringiro</dc:creator>
  <cp:lastModifiedBy>fiacre Byiringiro</cp:lastModifiedBy>
  <cp:revision>1</cp:revision>
  <dcterms:created xsi:type="dcterms:W3CDTF">2023-05-03T04:47:24Z</dcterms:created>
  <dcterms:modified xsi:type="dcterms:W3CDTF">2023-05-03T06:07:45Z</dcterms:modified>
</cp:coreProperties>
</file>

<file path=docProps/thumbnail.jpeg>
</file>